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verage"/>
      <p:regular r:id="rId54"/>
    </p:embeddedFont>
    <p:embeddedFont>
      <p:font typeface="Old Standard TT"/>
      <p:regular r:id="rId55"/>
      <p:bold r:id="rId56"/>
      <p: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54" Type="http://schemas.openxmlformats.org/officeDocument/2006/relationships/font" Target="fonts/Average-regular.fntdata"/><Relationship Id="rId13" Type="http://schemas.openxmlformats.org/officeDocument/2006/relationships/slide" Target="slides/slide8.xml"/><Relationship Id="rId57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56" Type="http://schemas.openxmlformats.org/officeDocument/2006/relationships/font" Target="fonts/OldStandardT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990cf828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990cf828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8bc40eb03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8bc40eb03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8bc40eb03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8bc40eb03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ff5be7fe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ff5be7fe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ff59a8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ff59a8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ff59a88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ff59a88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ff59a88d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ff59a88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ff59a88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ff59a88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ff59a88d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ff59a88d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ff59a88d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ff59a88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ff59a88d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ff59a88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8bc40eb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8bc40eb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f59a88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f59a88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ff59a88d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ff59a88d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ff59a88d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ff59a88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ff59a88d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ff59a88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ff59a88d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ff59a88d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ff59a88d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ff59a88d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ff59a88d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ff59a88d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f59a88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ff59a88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ff59a88d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ff59a88d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ff59a88d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ff59a88d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bc40eb03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bc40eb03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98c3c5e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98c3c5e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98c3c5e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98c3c5e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98c3c5e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98c3c5e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98c3c5e7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98c3c5e7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98c3c5e7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98c3c5e7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98c3c5e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98c3c5e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98c3c5e7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98c3c5e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98c3c5e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98c3c5e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98c3c5e7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98c3c5e7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8c3c5e7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98c3c5e7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8bc40eb0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8bc40eb0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8c3c5e7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8c3c5e7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98c3c5e7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98c3c5e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98c3c5e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98c3c5e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ff59a88d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ff59a88d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98c3c5e7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98c3c5e7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98c3c5e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98c3c5e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98c3c5e7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98c3c5e7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8c3c5e7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8c3c5e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98c3c5e7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98c3c5e7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8bc40eb0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8bc40eb0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8bc40eb0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8bc40eb0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c40eb0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bc40eb0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8bc40eb0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8bc40eb0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8bc40eb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8bc40eb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LONY-dpnEOiLZGtLE9b8H9UyIUCZENfE/view" TargetMode="External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2q-6RRhkII2Iuge1Bf8dlvZUBXobVMPd/view" TargetMode="External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31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nq4FHgj4ukxh-UYts3TZ3El0nF_vH3a_/view" TargetMode="External"/><Relationship Id="rId4" Type="http://schemas.openxmlformats.org/officeDocument/2006/relationships/image" Target="../media/image6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043650"/>
            <a:ext cx="8520600" cy="13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DESIGN PROJECT</a:t>
            </a:r>
            <a:endParaRPr sz="7200"/>
          </a:p>
        </p:txBody>
      </p:sp>
      <p:sp>
        <p:nvSpPr>
          <p:cNvPr id="60" name="Google Shape;60;p13"/>
          <p:cNvSpPr txBox="1"/>
          <p:nvPr/>
        </p:nvSpPr>
        <p:spPr>
          <a:xfrm>
            <a:off x="865950" y="2507600"/>
            <a:ext cx="7412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SECOND EVALUATION</a:t>
            </a:r>
            <a:endParaRPr sz="5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121700" y="1853800"/>
            <a:ext cx="5572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405150" y="2190000"/>
            <a:ext cx="8333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MADE A PROMO VIDEO USING </a:t>
            </a: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KEYSHOT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ANIMATION AND PREMIERE PRO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 title="jdrone_vid.1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400" y="476550"/>
            <a:ext cx="7045200" cy="4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 title="exp file.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38" y="578638"/>
            <a:ext cx="7713326" cy="39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3284413" y="122150"/>
            <a:ext cx="257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EXPLODED VIEW</a:t>
            </a:r>
            <a:endParaRPr sz="2000" u="sng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819150" y="2153250"/>
            <a:ext cx="7505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DRONE WAS DESIGNED IN A CAD SOFTWARE CALLED </a:t>
            </a:r>
            <a:r>
              <a:rPr b="1" lang="en-GB" sz="2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SOLIDWORKS</a:t>
            </a:r>
            <a:endParaRPr b="1" sz="2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301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30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32175"/>
            <a:ext cx="4572000" cy="2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17900"/>
            <a:ext cx="4571999" cy="21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7450"/>
            <a:ext cx="4572000" cy="26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975125"/>
            <a:ext cx="91440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verage"/>
                <a:ea typeface="Average"/>
                <a:cs typeface="Average"/>
                <a:sym typeface="Average"/>
              </a:rPr>
              <a:t>JONATHAN REGGIE EBENEZER</a:t>
            </a:r>
            <a:endParaRPr b="1" sz="3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verage"/>
                <a:ea typeface="Average"/>
                <a:cs typeface="Average"/>
                <a:sym typeface="Average"/>
              </a:rPr>
              <a:t>S5 ME</a:t>
            </a:r>
            <a:endParaRPr b="1" sz="3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verage"/>
                <a:ea typeface="Average"/>
                <a:cs typeface="Average"/>
                <a:sym typeface="Average"/>
              </a:rPr>
              <a:t>ROLL NO: 38</a:t>
            </a:r>
            <a:endParaRPr b="1" sz="32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275"/>
            <a:ext cx="4572001" cy="25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61475"/>
            <a:ext cx="45720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19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0" y="0"/>
            <a:ext cx="2271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10725" y="10725"/>
            <a:ext cx="4125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SIDE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0" y="-10725"/>
            <a:ext cx="3964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FRONT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/>
        </p:nvSpPr>
        <p:spPr>
          <a:xfrm>
            <a:off x="10725" y="-10725"/>
            <a:ext cx="2775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BOTTOM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21425" y="32150"/>
            <a:ext cx="4457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BACK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10725" y="32150"/>
            <a:ext cx="29574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ANGLE VIEW</a:t>
            </a:r>
            <a:endParaRPr b="1" sz="26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9350" y="2089550"/>
            <a:ext cx="39219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728650" y="1527000"/>
            <a:ext cx="32361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700">
                <a:solidFill>
                  <a:srgbClr val="666666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IAM3D DRONE</a:t>
            </a:r>
            <a:endParaRPr b="1" sz="5700">
              <a:solidFill>
                <a:srgbClr val="66666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247425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WHEN THE MATERIAL OF THE FRAME IS GIVEN AS </a:t>
            </a: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ABS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, THE WEIGHT OF THE DRONE FRAME IS APPROXIMATELY </a:t>
            </a: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238 GRAMS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75" y="1203175"/>
            <a:ext cx="6548051" cy="3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489300" y="616200"/>
            <a:ext cx="81654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GEOMETRY IS ASSIGNED IN THE FRAME  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FORCES WERE ASSIGNED ( </a:t>
            </a:r>
            <a:r>
              <a:rPr b="1"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5N </a:t>
            </a: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RANDOM VALUE GREATER THAN ITS OWN WEIGHT)) FROM BOTH THE TOP(IN THE TOP OF THE COVERING OF THE FRAME) AND THE BOTTOM (JUST BELOW THE MOTOR).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NEXT STEP MESHING WAS DONE.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FINALLY A SIMPLE STATIC STRUCTURAL ANALYSIS WAS FOUND.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1936200"/>
            <a:ext cx="85206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THE FINAL ASSEMBLY OF THE DRONE IS PREPARED FOR THE PRESSURE FLOW SIMULATION WHICH IS IMPLEMENTED IN THE FOUR BRUSHLESS MOTORS.</a:t>
            </a:r>
            <a:endParaRPr sz="2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0"/>
          <p:cNvPicPr preferRelativeResize="0"/>
          <p:nvPr/>
        </p:nvPicPr>
        <p:blipFill rotWithShape="1">
          <a:blip r:embed="rId3">
            <a:alphaModFix/>
          </a:blip>
          <a:srcRect b="6233" l="0" r="0" t="135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1"/>
          <p:cNvPicPr preferRelativeResize="0"/>
          <p:nvPr/>
        </p:nvPicPr>
        <p:blipFill rotWithShape="1">
          <a:blip r:embed="rId3">
            <a:alphaModFix/>
          </a:blip>
          <a:srcRect b="6880" l="0" r="0" t="1339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711150" y="172875"/>
            <a:ext cx="17217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latin typeface="Calibri"/>
                <a:ea typeface="Calibri"/>
                <a:cs typeface="Calibri"/>
                <a:sym typeface="Calibri"/>
              </a:rPr>
              <a:t>CONTENT</a:t>
            </a:r>
            <a:endParaRPr b="1" sz="3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14450" y="1118750"/>
            <a:ext cx="8015400" cy="3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DESIGNING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SLICING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2"/>
          <p:cNvPicPr preferRelativeResize="0"/>
          <p:nvPr/>
        </p:nvPicPr>
        <p:blipFill rotWithShape="1">
          <a:blip r:embed="rId3">
            <a:alphaModFix/>
          </a:blip>
          <a:srcRect b="4618" l="0" r="0" t="33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3" title="SOLIDWORKS Premium 2018 x64 Edition - [FINAL ASSEMBLY.SLDASM _] 2020-11-10 15-45-2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00" y="754249"/>
            <a:ext cx="7975301" cy="42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3"/>
          <p:cNvSpPr txBox="1"/>
          <p:nvPr/>
        </p:nvSpPr>
        <p:spPr>
          <a:xfrm>
            <a:off x="1346525" y="230475"/>
            <a:ext cx="6793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Old Standard TT"/>
                <a:ea typeface="Old Standard TT"/>
                <a:cs typeface="Old Standard TT"/>
                <a:sym typeface="Old Standard TT"/>
              </a:rPr>
              <a:t>FLOW SIMULATION VIDEO</a:t>
            </a:r>
            <a:endParaRPr b="1"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60750" y="1004550"/>
            <a:ext cx="90225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SINCE THIS DRONE IS USED FOR A RACING COMPETITION (IAM3D COMPETITION) THAT CONSISTS OF IT TO FALL DOWN AND FACE ROUGH ENVIRONMENTS, THE PARTS ARE USUALLY REPLACED AFTER SOME TIME.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SO ANALYSIS AND SIMULATION OF THE DRONE HAD PROVEN THAT IT CAN BE USED FOR FURTHER PROTOTYPING AND FINALLY USING IT FOR RACING.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/>
        </p:nvSpPr>
        <p:spPr>
          <a:xfrm>
            <a:off x="580350" y="2110950"/>
            <a:ext cx="79833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THE FRAME IS PREPARED FOR PROTOTYPING USING THE SLICING SOFTWARE </a:t>
            </a: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CURA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" type="body"/>
          </p:nvPr>
        </p:nvSpPr>
        <p:spPr>
          <a:xfrm>
            <a:off x="311700" y="206625"/>
            <a:ext cx="8520600" cy="47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FOR NOW THE PARTS THAT ARE TO BE PRINTED ARE GIVEN EQUAL VALUES FOR 3D PRINTING.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I.E,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            i) INFILL DENSITY= 80 &amp; INFILL PATTERN= GYROID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             ii) SUPPORT PLACEMENT= EVERYWHERE &amp;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                 SUPPORT OVERHANG ANGLE=60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             iii) LAYER HEIGHT = 0.3, THEREFORE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                    NOZZLE DIAMETER=0.3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idx="1" type="body"/>
          </p:nvPr>
        </p:nvSpPr>
        <p:spPr>
          <a:xfrm>
            <a:off x="2027100" y="2073450"/>
            <a:ext cx="50898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6000"/>
              <a:t>THANK YOU</a:t>
            </a:r>
            <a:endParaRPr b="1"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INTRODUCTION</a:t>
            </a:r>
            <a:endParaRPr b="1" u="sng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746300"/>
            <a:ext cx="85206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IN  PREPARATION FOR THE UPCOMING </a:t>
            </a:r>
            <a:r>
              <a:rPr b="1" lang="en-GB" sz="2300">
                <a:latin typeface="Calibri"/>
                <a:ea typeface="Calibri"/>
                <a:cs typeface="Calibri"/>
                <a:sym typeface="Calibri"/>
              </a:rPr>
              <a:t>ASME 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IAM3D COMPETITION, I DECIDED TO MAKE USE OF THIS OPPORTUNITY TO DESIGN A DRONE WHICH SATISFIES THE CONDITIONS GIVEN IN THE IAM3D RULE BOOK.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819150" y="1990725"/>
            <a:ext cx="756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DESIGN IS RENDERED IN A SOFTWARE CALLED </a:t>
            </a:r>
            <a:r>
              <a:rPr b="1" lang="en-GB" sz="2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KEYSHOT</a:t>
            </a:r>
            <a:r>
              <a:rPr lang="en-GB" sz="23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